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9D347B-DD77-4F5A-872D-FAA2126B753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</p:txBody>
      </p:sp>
      <p:pic>
        <p:nvPicPr>
          <p:cNvPr id="2050" name="Picture 2" descr="C:\Users\User\Desktop\1343933220_422725410_1-Slike-MATEMATIKA-caso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001056" cy="64008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dirty="0" smtClean="0"/>
              <a:t>ЗА  ПОЧЕТАК ЋЕМО СЕ ПОДСЕТИТИ МНОЖЕЊА БРОЈЕВИМА 6 И 7.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4700" dirty="0" smtClean="0"/>
              <a:t>1 • 6 = 6			2 • 6 = 12</a:t>
            </a:r>
          </a:p>
          <a:p>
            <a:pPr>
              <a:buNone/>
            </a:pPr>
            <a:endParaRPr lang="en-US" sz="4700" dirty="0" smtClean="0"/>
          </a:p>
          <a:p>
            <a:pPr>
              <a:buNone/>
            </a:pPr>
            <a:r>
              <a:rPr lang="sr-Cyrl-RS" sz="4700" dirty="0" smtClean="0"/>
              <a:t>3 • 6 = 18		4 • 6 = 24</a:t>
            </a:r>
          </a:p>
          <a:p>
            <a:pPr>
              <a:buNone/>
            </a:pPr>
            <a:endParaRPr lang="sr-Cyrl-RS" sz="4700" dirty="0" smtClean="0"/>
          </a:p>
          <a:p>
            <a:pPr>
              <a:buNone/>
            </a:pPr>
            <a:r>
              <a:rPr lang="sr-Cyrl-RS" sz="4700" dirty="0" smtClean="0"/>
              <a:t>5 • 6 = 30		6 • 6 = 36</a:t>
            </a:r>
          </a:p>
          <a:p>
            <a:pPr>
              <a:buNone/>
            </a:pPr>
            <a:endParaRPr lang="en-US" sz="4700" dirty="0" smtClean="0"/>
          </a:p>
          <a:p>
            <a:pPr>
              <a:buNone/>
            </a:pPr>
            <a:r>
              <a:rPr lang="sr-Cyrl-RS" sz="4700" dirty="0" smtClean="0"/>
              <a:t>7 • 6 = 42		8 • 6 = 48</a:t>
            </a:r>
          </a:p>
          <a:p>
            <a:pPr>
              <a:buNone/>
            </a:pPr>
            <a:endParaRPr lang="en-US" sz="4700" dirty="0" smtClean="0"/>
          </a:p>
          <a:p>
            <a:pPr>
              <a:buNone/>
            </a:pPr>
            <a:r>
              <a:rPr lang="sr-Cyrl-RS" sz="4700" dirty="0" smtClean="0"/>
              <a:t>9 • 6 = 54		10 • 6 = 60</a:t>
            </a:r>
            <a:endParaRPr lang="en-US" sz="4700" dirty="0" smtClean="0"/>
          </a:p>
          <a:p>
            <a:pPr>
              <a:buNone/>
            </a:pPr>
            <a:endParaRPr lang="sr-Cyrl-RS" sz="4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4000" dirty="0" smtClean="0"/>
              <a:t>1 • 7 = 7			2 • 7 = 14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sr-Cyrl-RS" sz="4000" dirty="0" smtClean="0"/>
              <a:t>3 • 7 = 21		4 • 7 = 28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sr-Cyrl-RS" sz="4000" dirty="0" smtClean="0"/>
              <a:t>5 • 7 = 35		6 • 7 = 42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sr-Cyrl-RS" sz="4000" dirty="0" smtClean="0"/>
              <a:t>7 • 7 = 49		8 • 7 = 56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sr-Cyrl-RS" sz="4000" dirty="0" smtClean="0"/>
              <a:t>9 • 7 = 63		10 • 7 = 70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/>
              <a:t>Запишите наслов: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RS" sz="4800" dirty="0" smtClean="0"/>
          </a:p>
          <a:p>
            <a:pPr>
              <a:buNone/>
            </a:pPr>
            <a:endParaRPr lang="sr-Cyrl-RS" sz="4800" dirty="0" smtClean="0"/>
          </a:p>
          <a:p>
            <a:pPr>
              <a:buNone/>
            </a:pPr>
            <a:r>
              <a:rPr lang="sr-Cyrl-RS" sz="4800" dirty="0" smtClean="0"/>
              <a:t>ДЕЉЕЊЕ БРОЈЕВИМА 6 И 7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Отворите 96. страну у уџбенику  и посматрајте задатке са веверицама и зечевима.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Решите таблицу дељења а онда је запишите у свеску.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438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rgbClr val="FFFF00"/>
                </a:solidFill>
              </a:rPr>
              <a:t>6 : 6 = 1			7 : 7 = 1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12 : 6 = 2			14 : 7 = 2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18 : 6 = 3			 21 : 7 = 3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24 : 6 = 4 			28 : 7 = 4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30 : 6 = 5			35 : 7 = 5 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36 : 6 = 6			42 : 7 = 6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42 : 6 = 7			49 : 7 = 7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48 : 6 = 8 			56 : 7 = 8</a:t>
            </a: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54 : 6 = 9			63 : 7 = 9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FF00"/>
                </a:solidFill>
              </a:rPr>
              <a:t>60 : 6 = 10			 70 : 7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>
                <a:solidFill>
                  <a:srgbClr val="92D050"/>
                </a:solidFill>
              </a:rPr>
              <a:t>ДОМАЋИ ЗАДАТАК: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dirty="0" smtClean="0"/>
              <a:t>РАДНА СВЕСКА</a:t>
            </a:r>
          </a:p>
          <a:p>
            <a:pPr>
              <a:buNone/>
            </a:pPr>
            <a:endParaRPr lang="sr-Cyrl-RS" sz="4800" dirty="0" smtClean="0"/>
          </a:p>
          <a:p>
            <a:pPr>
              <a:buNone/>
            </a:pPr>
            <a:r>
              <a:rPr lang="sr-Latn-RS" sz="4800" smtClean="0"/>
              <a:t>58</a:t>
            </a:r>
            <a:r>
              <a:rPr lang="sr-Cyrl-RS" sz="4800" smtClean="0"/>
              <a:t>. </a:t>
            </a:r>
            <a:r>
              <a:rPr lang="sr-Cyrl-RS" sz="4800" dirty="0" smtClean="0"/>
              <a:t>СТРАНА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193</TotalTime>
  <Words>67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Slide 1</vt:lpstr>
      <vt:lpstr>Slide 2</vt:lpstr>
      <vt:lpstr>Slide 3</vt:lpstr>
      <vt:lpstr>Запишите наслов:</vt:lpstr>
      <vt:lpstr>Slide 5</vt:lpstr>
      <vt:lpstr>Slide 6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27</cp:revision>
  <dcterms:created xsi:type="dcterms:W3CDTF">2020-03-18T20:40:10Z</dcterms:created>
  <dcterms:modified xsi:type="dcterms:W3CDTF">2020-03-26T19:56:49Z</dcterms:modified>
</cp:coreProperties>
</file>